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473" y="2387530"/>
            <a:ext cx="14553142" cy="5490726"/>
          </a:xfrm>
        </p:spPr>
        <p:txBody>
          <a:bodyPr anchor="b"/>
          <a:lstStyle>
            <a:lvl1pPr>
              <a:defRPr sz="118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473" y="7878254"/>
            <a:ext cx="14553142" cy="142054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33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75" y="7916524"/>
            <a:ext cx="14553141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04473" y="1130935"/>
            <a:ext cx="14553142" cy="600372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4" y="8851116"/>
            <a:ext cx="14553139" cy="814168"/>
          </a:xfrm>
        </p:spPr>
        <p:txBody>
          <a:bodyPr>
            <a:normAutofit/>
          </a:bodyPr>
          <a:lstStyle>
            <a:lvl1pPr marL="0" indent="0">
              <a:buNone/>
              <a:defRPr sz="197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10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72" y="2387529"/>
            <a:ext cx="14553144" cy="3267146"/>
          </a:xfrm>
        </p:spPr>
        <p:txBody>
          <a:bodyPr/>
          <a:lstStyle>
            <a:lvl1pPr>
              <a:defRPr sz="79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2" y="6031653"/>
            <a:ext cx="14553144" cy="3895443"/>
          </a:xfrm>
        </p:spPr>
        <p:txBody>
          <a:bodyPr anchor="ctr"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542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6782" y="2387529"/>
            <a:ext cx="13190537" cy="3831416"/>
          </a:xfrm>
        </p:spPr>
        <p:txBody>
          <a:bodyPr/>
          <a:lstStyle>
            <a:lvl1pPr>
              <a:defRPr sz="79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3183150" y="6218945"/>
            <a:ext cx="12003838" cy="56427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309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2" y="7174556"/>
            <a:ext cx="14553144" cy="2764508"/>
          </a:xfrm>
        </p:spPr>
        <p:txBody>
          <a:bodyPr anchor="ctr"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481251" y="1601669"/>
            <a:ext cx="1322319" cy="31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0118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85589" y="4310329"/>
            <a:ext cx="1322319" cy="31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0118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536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71" y="5152039"/>
            <a:ext cx="14553146" cy="2726216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472" y="7878255"/>
            <a:ext cx="14553144" cy="1418863"/>
          </a:xfrm>
        </p:spPr>
        <p:txBody>
          <a:bodyPr anchor="t"/>
          <a:lstStyle>
            <a:lvl1pPr marL="0" indent="0" algn="l">
              <a:buNone/>
              <a:defRPr sz="3298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0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9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703" y="3267145"/>
            <a:ext cx="4859259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75884" y="4398081"/>
            <a:ext cx="4827078" cy="591908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3993" y="3267145"/>
            <a:ext cx="4841739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386590" y="4398081"/>
            <a:ext cx="4859141" cy="591908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48334" y="3267145"/>
            <a:ext cx="4834932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48334" y="4398081"/>
            <a:ext cx="4834932" cy="5919084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144253" y="3518465"/>
            <a:ext cx="0" cy="653429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480422" y="3518465"/>
            <a:ext cx="0" cy="65416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53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9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884" y="7010130"/>
            <a:ext cx="484802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75884" y="3644124"/>
            <a:ext cx="4848020" cy="25131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75884" y="7960430"/>
            <a:ext cx="4848020" cy="1087051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3418" y="7010130"/>
            <a:ext cx="4832314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413416" y="3644124"/>
            <a:ext cx="4832314" cy="25131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411186" y="7960428"/>
            <a:ext cx="4838713" cy="1087051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48334" y="7010130"/>
            <a:ext cx="4834932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48333" y="3644124"/>
            <a:ext cx="4834932" cy="25131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48128" y="7960425"/>
            <a:ext cx="4841337" cy="1087051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144253" y="3518465"/>
            <a:ext cx="0" cy="653429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480422" y="3518465"/>
            <a:ext cx="0" cy="65416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511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485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93300" y="709454"/>
            <a:ext cx="2889966" cy="9607712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885" y="1463412"/>
            <a:ext cx="12240463" cy="88537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26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71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75" y="4719210"/>
            <a:ext cx="14553141" cy="3159044"/>
          </a:xfrm>
        </p:spPr>
        <p:txBody>
          <a:bodyPr anchor="b"/>
          <a:lstStyle>
            <a:lvl1pPr algn="l">
              <a:defRPr sz="659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473" y="7878255"/>
            <a:ext cx="14553142" cy="1418863"/>
          </a:xfrm>
        </p:spPr>
        <p:txBody>
          <a:bodyPr anchor="t"/>
          <a:lstStyle>
            <a:lvl1pPr marL="0" indent="0" algn="l">
              <a:buNone/>
              <a:defRPr sz="3298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35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19316" y="3398042"/>
            <a:ext cx="7249380" cy="6919124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4024" y="3390649"/>
            <a:ext cx="7249383" cy="6926515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1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9317" y="3141486"/>
            <a:ext cx="7249378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19316" y="4146762"/>
            <a:ext cx="7249380" cy="6170403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4027" y="3141486"/>
            <a:ext cx="7249380" cy="950299"/>
          </a:xfrm>
        </p:spPr>
        <p:txBody>
          <a:bodyPr anchor="b">
            <a:noAutofit/>
          </a:bodyPr>
          <a:lstStyle>
            <a:lvl1pPr marL="0" indent="0">
              <a:buNone/>
              <a:defRPr sz="395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4027" y="4146762"/>
            <a:ext cx="7249380" cy="6170403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42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36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69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469" y="2387530"/>
            <a:ext cx="5608213" cy="2387529"/>
          </a:xfrm>
        </p:spPr>
        <p:txBody>
          <a:bodyPr anchor="b"/>
          <a:lstStyle>
            <a:lvl1pPr algn="l">
              <a:defRPr sz="395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9633" y="2387529"/>
            <a:ext cx="8567983" cy="7539567"/>
          </a:xfrm>
        </p:spPr>
        <p:txBody>
          <a:bodyPr anchor="ctr">
            <a:normAutofit/>
          </a:bodyPr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309"/>
            </a:lvl4pPr>
            <a:lvl5pPr>
              <a:defRPr sz="2309"/>
            </a:lvl5pPr>
            <a:lvl6pPr>
              <a:defRPr sz="2309"/>
            </a:lvl6pPr>
            <a:lvl7pPr>
              <a:defRPr sz="2309"/>
            </a:lvl7pPr>
            <a:lvl8pPr>
              <a:defRPr sz="2309"/>
            </a:lvl8pPr>
            <a:lvl9pPr>
              <a:defRPr sz="23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0" y="5160415"/>
            <a:ext cx="5608211" cy="4775057"/>
          </a:xfrm>
        </p:spPr>
        <p:txBody>
          <a:bodyPr/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92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744" y="3057700"/>
            <a:ext cx="8397990" cy="2596975"/>
          </a:xfrm>
        </p:spPr>
        <p:txBody>
          <a:bodyPr anchor="b">
            <a:normAutofit/>
          </a:bodyPr>
          <a:lstStyle>
            <a:lvl1pPr algn="l">
              <a:defRPr sz="593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59512" y="1884892"/>
            <a:ext cx="5277326" cy="75395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4472" y="6031653"/>
            <a:ext cx="8384918" cy="2261870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79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402509"/>
            <a:ext cx="6656865" cy="6906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769695"/>
            <a:ext cx="2510394" cy="390080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4195902" y="2764508"/>
            <a:ext cx="4649073" cy="4649399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3190698" y="1"/>
            <a:ext cx="2643918" cy="1882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4190734" y="10052756"/>
            <a:ext cx="1638626" cy="12565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211517" y="0"/>
            <a:ext cx="1130856" cy="1884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411" y="746565"/>
            <a:ext cx="15507996" cy="23095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9317" y="3385415"/>
            <a:ext cx="14752473" cy="6918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6746169" y="2953017"/>
            <a:ext cx="1633571" cy="50260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814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4760548" y="5318772"/>
            <a:ext cx="6365088" cy="5026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14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7070908" y="487680"/>
            <a:ext cx="1382155" cy="12659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617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243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753923" rtl="0" eaLnBrk="1" latinLnBrk="0" hangingPunct="1">
        <a:spcBef>
          <a:spcPct val="0"/>
        </a:spcBef>
        <a:buNone/>
        <a:defRPr sz="6926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65442" indent="-565442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98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225125" indent="-471202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968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884807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638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638730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392653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413239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900498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654421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6408344" indent="-376961" algn="l" defTabSz="753923" rtl="0" eaLnBrk="1" latinLnBrk="0" hangingPunct="1">
        <a:spcBef>
          <a:spcPts val="164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09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EDA_Data_Visualization.ipyn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Data%20eda-_sqllite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EDA_With_Folium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dash_app.pyhttps:/github.com/K-Charitharth/Space_Y_Predictions/blob/main/dash_app.py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Machine_Learning_Prediction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Data_Collection.ipyn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Webscraping.ipyn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-Charitharth/Space_Y_Predictions/blob/main/Data%20wrangling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4850" y="6569075"/>
            <a:ext cx="9067800" cy="17309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 algn="ctr">
              <a:lnSpc>
                <a:spcPct val="111200"/>
              </a:lnSpc>
              <a:spcBef>
                <a:spcPts val="95"/>
              </a:spcBef>
            </a:pPr>
            <a:r>
              <a:rPr lang="en-IN" sz="5250" spc="130" dirty="0"/>
              <a:t> Space-X Predictions</a:t>
            </a:r>
            <a:br>
              <a:rPr lang="en-IN" sz="5250" spc="130" dirty="0"/>
            </a:br>
            <a:r>
              <a:rPr lang="en-IN" sz="5250" spc="130" dirty="0" err="1"/>
              <a:t>Kothakota</a:t>
            </a:r>
            <a:r>
              <a:rPr sz="5250" spc="-195" dirty="0"/>
              <a:t> </a:t>
            </a:r>
            <a:r>
              <a:rPr lang="en-IN" sz="5250" spc="215" dirty="0" err="1"/>
              <a:t>Charitharth</a:t>
            </a:r>
            <a:endParaRPr sz="5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149475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3541012"/>
            <a:ext cx="17350740" cy="7850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 dirty="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 dirty="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EDA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Visualization</a:t>
            </a:r>
            <a:endParaRPr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 dirty="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EDA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with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SQL</a:t>
            </a:r>
            <a:endParaRPr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3441066"/>
            <a:ext cx="17264380" cy="7950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 dirty="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 dirty="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 dirty="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Folium</a:t>
            </a:r>
            <a:endParaRPr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 dirty="0"/>
          </a:p>
        </p:txBody>
      </p:sp>
      <p:sp>
        <p:nvSpPr>
          <p:cNvPr id="4" name="object 4"/>
          <p:cNvSpPr txBox="1"/>
          <p:nvPr/>
        </p:nvSpPr>
        <p:spPr>
          <a:xfrm>
            <a:off x="1308125" y="3466404"/>
            <a:ext cx="17306925" cy="786407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 dirty="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 dirty="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 dirty="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App</a:t>
            </a:r>
            <a:endParaRPr sz="29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Prediction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7450" y="1006475"/>
            <a:ext cx="2845358" cy="678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37250" y="3477750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0650" y="3677446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850" y="2377534"/>
            <a:ext cx="15507996" cy="2309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46425" y="2673671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9250" y="2771279"/>
            <a:ext cx="5549841" cy="676501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112DAB7-6A14-F0A2-072E-D13C0B35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7200" dirty="0"/>
              <a:t>Table of 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50" y="4740275"/>
            <a:ext cx="4343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55" dirty="0" err="1"/>
              <a:t>E</a:t>
            </a:r>
            <a:r>
              <a:rPr sz="4400" spc="160" dirty="0" err="1"/>
              <a:t>xplan</a:t>
            </a:r>
            <a:r>
              <a:rPr sz="4400" spc="185" dirty="0" err="1"/>
              <a:t>a</a:t>
            </a:r>
            <a:r>
              <a:rPr sz="4400" spc="229" dirty="0" err="1"/>
              <a:t>tio</a:t>
            </a:r>
            <a:r>
              <a:rPr lang="en-IN" sz="4400" spc="229" dirty="0"/>
              <a:t>n: </a:t>
            </a:r>
            <a:endParaRPr sz="8800" spc="229" dirty="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289050" y="2301875"/>
            <a:ext cx="14752473" cy="7264168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223010" indent="-457200">
              <a:lnSpc>
                <a:spcPct val="100000"/>
              </a:lnSpc>
              <a:spcBef>
                <a:spcPts val="17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  <a:r>
              <a:rPr lang="en-IN" spc="130" dirty="0"/>
              <a:t> using API and </a:t>
            </a:r>
            <a:r>
              <a:rPr lang="en-IN" spc="130" dirty="0" err="1"/>
              <a:t>Webscrapping</a:t>
            </a:r>
            <a:endParaRPr spc="130" dirty="0"/>
          </a:p>
          <a:p>
            <a:pPr marL="1223010" indent="-457200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223010" indent="-457200">
              <a:lnSpc>
                <a:spcPct val="100000"/>
              </a:lnSpc>
              <a:spcBef>
                <a:spcPts val="167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223010" indent="-457200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223010" indent="-457200">
              <a:lnSpc>
                <a:spcPct val="100000"/>
              </a:lnSpc>
              <a:spcBef>
                <a:spcPts val="167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223010" indent="-457200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223010" indent="-457200">
              <a:lnSpc>
                <a:spcPct val="100000"/>
              </a:lnSpc>
              <a:spcBef>
                <a:spcPts val="167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  <a:endParaRPr sz="3150" dirty="0"/>
          </a:p>
          <a:p>
            <a:pPr marL="1223010" indent="-457200">
              <a:lnSpc>
                <a:spcPct val="100000"/>
              </a:lnSpc>
              <a:spcBef>
                <a:spcPts val="168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223010" indent="-457200">
              <a:lnSpc>
                <a:spcPct val="100000"/>
              </a:lnSpc>
              <a:spcBef>
                <a:spcPts val="1670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223010" indent="-457200">
              <a:lnSpc>
                <a:spcPct val="100000"/>
              </a:lnSpc>
              <a:spcBef>
                <a:spcPts val="1675"/>
              </a:spcBef>
              <a:buFont typeface="Wingdings" panose="05000000000000000000" pitchFamily="2" charset="2"/>
              <a:buChar char="Ø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613270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 dirty="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725751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36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600" dirty="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 dirty="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 dirty="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 dirty="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 dirty="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 dirty="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8050" y="2653151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endParaRPr sz="3050" dirty="0"/>
          </a:p>
        </p:txBody>
      </p:sp>
      <p:sp>
        <p:nvSpPr>
          <p:cNvPr id="5" name="object 5"/>
          <p:cNvSpPr txBox="1"/>
          <p:nvPr/>
        </p:nvSpPr>
        <p:spPr>
          <a:xfrm>
            <a:off x="1136650" y="3521075"/>
            <a:ext cx="11907520" cy="7246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 dirty="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lang="en-IN"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What are the variables that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lang="en-IN"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and how does they affect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endParaRPr sz="2700" dirty="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lang="en-IN"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 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 dirty="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lang="en-IN"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Wh</a:t>
            </a:r>
            <a:r>
              <a:rPr lang="en-IN"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ich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IN"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lang="en-IN"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IN"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lang="en-IN"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IN"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lang="en-IN"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50" y="3783897"/>
            <a:ext cx="439255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55" dirty="0"/>
              <a:t>E</a:t>
            </a:r>
            <a:r>
              <a:rPr sz="5400" spc="160" dirty="0"/>
              <a:t>xplan</a:t>
            </a:r>
            <a:r>
              <a:rPr sz="5400" spc="185" dirty="0"/>
              <a:t>a</a:t>
            </a:r>
            <a:r>
              <a:rPr sz="5400"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16865" y="2323027"/>
            <a:ext cx="868962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9516865" y="7058708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8713" y="7939234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622670" cy="47064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 dirty="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5850" y="930275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08450" y="2911475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 dirty="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 dirty="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 dirty="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 dirty="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 dirty="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3650" y="3915741"/>
            <a:ext cx="9067799" cy="5705408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  <a:br>
              <a:rPr lang="en-IN" spc="245" dirty="0"/>
            </a:br>
            <a:br>
              <a:rPr lang="en-IN" spc="245" dirty="0"/>
            </a:br>
            <a:r>
              <a:rPr lang="en-IN" spc="245" dirty="0"/>
              <a:t>Coursera and IBM</a:t>
            </a:r>
            <a:br>
              <a:rPr lang="en-IN" spc="245" dirty="0"/>
            </a:br>
            <a:br>
              <a:rPr lang="en-IN" spc="245" dirty="0"/>
            </a:br>
            <a:endParaRPr spc="24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D4802-49DB-7969-3CE1-DA4187863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3673475"/>
            <a:ext cx="4572000" cy="43100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23009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br>
              <a:rPr lang="en-IN" sz="3450" spc="75" dirty="0">
                <a:solidFill>
                  <a:srgbClr val="FFFFFF"/>
                </a:solidFill>
              </a:rPr>
            </a:br>
            <a:endParaRPr sz="3450" dirty="0"/>
          </a:p>
        </p:txBody>
      </p:sp>
      <p:sp>
        <p:nvSpPr>
          <p:cNvPr id="4" name="object 4"/>
          <p:cNvSpPr txBox="1"/>
          <p:nvPr/>
        </p:nvSpPr>
        <p:spPr>
          <a:xfrm>
            <a:off x="1278127" y="4511675"/>
            <a:ext cx="17100550" cy="6601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lang="en-IN" sz="3450" dirty="0">
              <a:latin typeface="Microsoft Sans Serif"/>
              <a:cs typeface="Microsoft Sans Serif"/>
            </a:endParaRPr>
          </a:p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endParaRPr lang="en-IN" sz="3450" spc="-20" dirty="0">
              <a:solidFill>
                <a:srgbClr val="D5D5D5"/>
              </a:solidFill>
              <a:latin typeface="Microsoft Sans Serif"/>
              <a:cs typeface="Microsoft Sans Serif"/>
            </a:endParaRPr>
          </a:p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lang="en-IN" sz="3850" spc="35" dirty="0">
              <a:solidFill>
                <a:srgbClr val="D5D5D5"/>
              </a:solidFill>
              <a:latin typeface="Microsoft Sans Serif"/>
              <a:cs typeface="Microsoft Sans Serif"/>
            </a:endParaRPr>
          </a:p>
          <a:p>
            <a:pPr marL="1384300" marR="1145540" lvl="3">
              <a:lnSpc>
                <a:spcPct val="109500"/>
              </a:lnSpc>
              <a:spcBef>
                <a:spcPts val="100"/>
              </a:spcBef>
            </a:pPr>
            <a:r>
              <a:rPr sz="3450" spc="90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FlightNumber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lang="en-IN" sz="3450" spc="110" dirty="0">
              <a:solidFill>
                <a:srgbClr val="FFFFFF"/>
              </a:solidFill>
              <a:latin typeface="Microsoft Sans Serif"/>
              <a:cs typeface="Microsoft Sans Serif"/>
            </a:endParaRPr>
          </a:p>
          <a:p>
            <a:pPr marL="1384300" marR="1145540" lvl="3">
              <a:lnSpc>
                <a:spcPct val="109500"/>
              </a:lnSpc>
              <a:spcBef>
                <a:spcPts val="100"/>
              </a:spcBef>
            </a:pPr>
            <a:endParaRPr lang="en-IN" sz="3450" dirty="0">
              <a:latin typeface="Microsoft Sans Serif"/>
              <a:cs typeface="Microsoft Sans Serif"/>
            </a:endParaRPr>
          </a:p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lang="en-IN" sz="3850" dirty="0">
              <a:latin typeface="Microsoft Sans Serif"/>
              <a:cs typeface="Microsoft Sans Serif"/>
            </a:endParaRPr>
          </a:p>
          <a:p>
            <a:pPr marL="1384300" marR="1145540" lvl="3">
              <a:lnSpc>
                <a:spcPct val="109500"/>
              </a:lnSpc>
              <a:spcBef>
                <a:spcPts val="100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API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Scraping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 dirty="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 dirty="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GitHub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URL: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  <a:hlinkClick r:id="rId3"/>
              </a:rPr>
              <a:t>Wrangling</a:t>
            </a:r>
            <a:endParaRPr sz="29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</TotalTime>
  <Words>2316</Words>
  <Application>Microsoft Office PowerPoint</Application>
  <PresentationFormat>Custom</PresentationFormat>
  <Paragraphs>196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MT</vt:lpstr>
      <vt:lpstr>Century Gothic</vt:lpstr>
      <vt:lpstr>Courier New</vt:lpstr>
      <vt:lpstr>Microsoft Sans Serif</vt:lpstr>
      <vt:lpstr>Times New Roman</vt:lpstr>
      <vt:lpstr>Verdana</vt:lpstr>
      <vt:lpstr>Wingdings</vt:lpstr>
      <vt:lpstr>Wingdings 3</vt:lpstr>
      <vt:lpstr>Ion</vt:lpstr>
      <vt:lpstr> Space-X Predictions Kothakota Charitharth</vt:lpstr>
      <vt:lpstr>Table of contents</vt:lpstr>
      <vt:lpstr>PowerPoint Presentation</vt:lpstr>
      <vt:lpstr>Project background</vt:lpstr>
      <vt:lpstr>PowerPoint Presentation</vt:lpstr>
      <vt:lpstr>Data collection process involved a combination of API requests from SpaceX REST  API and Web Scraping data from a table in SpaceX’s Wikipedia entry. 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 Coursera and IBM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dc:creator>Ezaz khan</dc:creator>
  <cp:lastModifiedBy>aryankhan mayana</cp:lastModifiedBy>
  <cp:revision>1</cp:revision>
  <dcterms:created xsi:type="dcterms:W3CDTF">2023-06-03T19:00:24Z</dcterms:created>
  <dcterms:modified xsi:type="dcterms:W3CDTF">2023-06-03T19:46:43Z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2023-06-03T00:00:00Z</vt:filetime>
  </property>
</Properties>
</file>